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8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14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6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9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7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5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78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5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03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1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7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891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8108A-F825-46F5-95DD-26CF8AAB831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2DC2C-F54C-4767-92A5-95FC7DA30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4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7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98" y="2349660"/>
            <a:ext cx="2301247" cy="40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0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6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5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</cp:revision>
  <dcterms:created xsi:type="dcterms:W3CDTF">2023-09-13T23:56:26Z</dcterms:created>
  <dcterms:modified xsi:type="dcterms:W3CDTF">2023-09-13T23:59:04Z</dcterms:modified>
</cp:coreProperties>
</file>